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56" r:id="rId4"/>
    <p:sldId id="260" r:id="rId5"/>
    <p:sldId id="261" r:id="rId6"/>
    <p:sldId id="264" r:id="rId7"/>
    <p:sldId id="262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57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9AA9-FD4D-4A8B-9445-3242CD6A793F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8A94-FB92-4367-8A96-2A9301647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94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1495A4-4187-414D-A7FD-180181CC68ED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01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56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11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33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14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83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9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463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97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462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55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22F3A-2EA4-4798-BD54-62FF5582F3BC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A964-37D7-4BC5-B601-3ADE6E331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7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file:///E:\MUA%20HE.mp3" TargetMode="External"/><Relationship Id="rId1" Type="http://schemas.openxmlformats.org/officeDocument/2006/relationships/audio" Target="file:///H:\Armi1010.mp3" TargetMode="External"/><Relationship Id="rId6" Type="http://schemas.openxmlformats.org/officeDocument/2006/relationships/image" Target="../media/image2.emf"/><Relationship Id="rId11" Type="http://schemas.openxmlformats.org/officeDocument/2006/relationships/image" Target="../media/image7.gif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rmi10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301" y="603531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Slide Number Placeholder 5"/>
          <p:cNvSpPr txBox="1">
            <a:spLocks noGrp="1"/>
          </p:cNvSpPr>
          <p:nvPr/>
        </p:nvSpPr>
        <p:spPr bwMode="auto">
          <a:xfrm>
            <a:off x="7924800" y="6356351"/>
            <a:ext cx="762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DA9878B-2C3A-45E3-AF06-D9C052B048AF}" type="slidenum">
              <a:rPr lang="en-US" sz="1400">
                <a:solidFill>
                  <a:schemeClr val="tx2">
                    <a:shade val="90000"/>
                  </a:schemeClr>
                </a:solidFill>
                <a:latin typeface="Verdana" pitchFamily="34" charset="0"/>
              </a:rPr>
              <a:pPr algn="r">
                <a:defRPr/>
              </a:pPr>
              <a:t>1</a:t>
            </a:fld>
            <a:endParaRPr lang="en-US" sz="1400">
              <a:solidFill>
                <a:schemeClr val="tx2">
                  <a:shade val="9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723260" y="3810000"/>
            <a:ext cx="589674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35921" dir="2700000" algn="ctr" rotWithShape="0">
                    <a:srgbClr val="FF993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TOÁN </a:t>
            </a:r>
            <a:endParaRPr lang="en-US" sz="6000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effectLst>
                <a:outerShdw dist="35921" dir="2700000" algn="ctr" rotWithShape="0">
                  <a:srgbClr val="FF993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6" descr="Hoa tiet"/>
          <p:cNvPicPr>
            <a:picLocks noChangeAspect="1" noChangeArrowheads="1"/>
          </p:cNvPicPr>
          <p:nvPr/>
        </p:nvPicPr>
        <p:blipFill>
          <a:blip r:embed="rId6" cstate="print"/>
          <a:srcRect b="17143"/>
          <a:stretch>
            <a:fillRect/>
          </a:stretch>
        </p:blipFill>
        <p:spPr bwMode="auto">
          <a:xfrm>
            <a:off x="3370265" y="1202324"/>
            <a:ext cx="2967613" cy="154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n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2590800" y="2838451"/>
            <a:ext cx="5715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8"/>
          <p:cNvPicPr>
            <a:picLocks noChangeAspect="1" noChangeArrowheads="1"/>
          </p:cNvPicPr>
          <p:nvPr/>
        </p:nvPicPr>
        <p:blipFill>
          <a:blip r:embed="rId8" cstate="print"/>
          <a:srcRect l="50883" t="29068"/>
          <a:stretch>
            <a:fillRect/>
          </a:stretch>
        </p:blipFill>
        <p:spPr bwMode="auto">
          <a:xfrm>
            <a:off x="7239000" y="3276600"/>
            <a:ext cx="1905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9" descr="n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76200" y="104775"/>
            <a:ext cx="5715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99260" y="5624814"/>
            <a:ext cx="1524000" cy="838200"/>
            <a:chOff x="384" y="2160"/>
            <a:chExt cx="2166" cy="1264"/>
          </a:xfrm>
        </p:grpSpPr>
        <p:pic>
          <p:nvPicPr>
            <p:cNvPr id="2071" name="Picture 11" descr="Hoa tiet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4" y="2160"/>
              <a:ext cx="2166" cy="1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2" name="Oval 12"/>
            <p:cNvSpPr>
              <a:spLocks noChangeArrowheads="1"/>
            </p:cNvSpPr>
            <p:nvPr/>
          </p:nvSpPr>
          <p:spPr bwMode="auto">
            <a:xfrm>
              <a:off x="1920" y="3168"/>
              <a:ext cx="480" cy="24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2060" name="Picture 112" descr="Atomo_07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81000"/>
            <a:ext cx="975191" cy="112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905000" y="51816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Giáo viên thực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hiện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: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Tuyết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Nhung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3088" name="WordArt 16"/>
          <p:cNvSpPr>
            <a:spLocks noChangeArrowheads="1" noChangeShapeType="1" noTextEdit="1"/>
          </p:cNvSpPr>
          <p:nvPr/>
        </p:nvSpPr>
        <p:spPr bwMode="auto">
          <a:xfrm>
            <a:off x="755301" y="658167"/>
            <a:ext cx="647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3089" name="WordArt 17"/>
          <p:cNvSpPr>
            <a:spLocks noChangeArrowheads="1" noChangeShapeType="1" noTextEdit="1"/>
          </p:cNvSpPr>
          <p:nvPr/>
        </p:nvSpPr>
        <p:spPr bwMode="auto">
          <a:xfrm>
            <a:off x="1219200" y="645160"/>
            <a:ext cx="7239000" cy="4114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KÍNH CHÀO QUÝ THẦY CÔ </a:t>
            </a:r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VỀ </a:t>
            </a:r>
            <a:r>
              <a:rPr lang="en-US" sz="28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DỰ HỘI THI</a:t>
            </a:r>
            <a:endParaRPr lang="en-US" sz="2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pic>
        <p:nvPicPr>
          <p:cNvPr id="2065" name="Picture 11" descr="sao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6900" y="1493839"/>
            <a:ext cx="2365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0" descr="sao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2819401"/>
            <a:ext cx="337026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6" descr="sao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2" y="152401"/>
            <a:ext cx="33686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MUA H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00" y="540287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56830" y="6480101"/>
            <a:ext cx="8229600" cy="1962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366623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  <p:bldP spid="3086" grpId="0" animBg="1"/>
      <p:bldP spid="3086" grpId="1" animBg="1"/>
      <p:bldP spid="30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4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600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400" y="1447800"/>
            <a:ext cx="8864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latin typeface="Times New Roman" pitchFamily="18" charset="0"/>
                <a:cs typeface="Times New Roman" pitchFamily="18" charset="0"/>
              </a:rPr>
              <a:t>  Từ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200" smtClean="0">
                <a:latin typeface="Times New Roman" pitchFamily="18" charset="0"/>
                <a:cs typeface="Times New Roman" pitchFamily="18" charset="0"/>
              </a:rPr>
              <a:t> tính sau đây,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200" smtClean="0">
                <a:latin typeface="Times New Roman" pitchFamily="18" charset="0"/>
                <a:cs typeface="Times New Roman" pitchFamily="18" charset="0"/>
              </a:rPr>
              <a:t> đúng: </a:t>
            </a:r>
          </a:p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2, 3, 5, 10, 13, +, - , x, :, = </a:t>
            </a:r>
            <a:endParaRPr lang="en-US" sz="3200" b="1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33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015425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sau (theo mẫu):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50952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a, 125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	b, 161 -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150 </a:t>
            </a:r>
          </a:p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3838039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c, 21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4 		d, 48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: 2 </a:t>
            </a:r>
          </a:p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07280" y="1575098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1615589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8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376788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2: Tìm nhà cho thỏ bằng cách nối mỗi biểu thức với giá trị đúng của nó: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" y="1752600"/>
            <a:ext cx="2438400" cy="1210582"/>
            <a:chOff x="304800" y="1752600"/>
            <a:chExt cx="2590800" cy="1210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52 + 23 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12885" y="1752600"/>
            <a:ext cx="2590800" cy="1210582"/>
            <a:chOff x="304800" y="1752600"/>
            <a:chExt cx="2590800" cy="121058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84 -31 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48400" y="1752600"/>
            <a:ext cx="2743200" cy="1210582"/>
            <a:chOff x="304800" y="1752600"/>
            <a:chExt cx="2743200" cy="121058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62000" y="2262142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mtClean="0">
                  <a:latin typeface="Times New Roman" pitchFamily="18" charset="0"/>
                  <a:cs typeface="Times New Roman" pitchFamily="18" charset="0"/>
                </a:rPr>
                <a:t>169 – 20 + 1 </a:t>
              </a:r>
              <a:endParaRPr lang="en-US" sz="27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4800" y="5029200"/>
            <a:ext cx="2590800" cy="1210582"/>
            <a:chOff x="304800" y="1752600"/>
            <a:chExt cx="2590800" cy="121058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86 : 2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8400" y="5029200"/>
            <a:ext cx="2590800" cy="1210582"/>
            <a:chOff x="304800" y="1752600"/>
            <a:chExt cx="2590800" cy="12105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42341" y="2296180"/>
              <a:ext cx="1800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45 + 5 + 3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312885" y="5029200"/>
            <a:ext cx="2590800" cy="1210582"/>
            <a:chOff x="304800" y="1752600"/>
            <a:chExt cx="2590800" cy="121058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120 x 3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00" y="8305800"/>
            <a:ext cx="2590800" cy="1210582"/>
            <a:chOff x="304800" y="1752600"/>
            <a:chExt cx="2590800" cy="121058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52 + 23 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48400" y="8305800"/>
            <a:ext cx="2590800" cy="1210582"/>
            <a:chOff x="304800" y="1752600"/>
            <a:chExt cx="2590800" cy="121058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4800" y="1752600"/>
              <a:ext cx="2590800" cy="121058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153159" y="2248671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52 + 23 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5396" y="3200400"/>
            <a:ext cx="1257300" cy="1524000"/>
            <a:chOff x="365396" y="3200400"/>
            <a:chExt cx="1257300" cy="1524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858009" y="3200400"/>
            <a:ext cx="1257300" cy="1524000"/>
            <a:chOff x="365396" y="3200400"/>
            <a:chExt cx="1257300" cy="15240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75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00400" y="3220720"/>
            <a:ext cx="1257300" cy="1524000"/>
            <a:chOff x="365396" y="3200400"/>
            <a:chExt cx="1257300" cy="1524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52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46385" y="3200400"/>
            <a:ext cx="1257300" cy="1524000"/>
            <a:chOff x="365396" y="3200400"/>
            <a:chExt cx="1257300" cy="152400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53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029598" y="3180080"/>
            <a:ext cx="1257300" cy="1524000"/>
            <a:chOff x="365396" y="3200400"/>
            <a:chExt cx="1257300" cy="152400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389585" y="3180080"/>
            <a:ext cx="1257300" cy="1524000"/>
            <a:chOff x="365396" y="3200400"/>
            <a:chExt cx="1257300" cy="1524000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96" y="3200400"/>
              <a:ext cx="1257300" cy="152400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93088" y="3810000"/>
              <a:ext cx="801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360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1335315" y="914400"/>
            <a:ext cx="1407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96000" y="898068"/>
            <a:ext cx="4860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729365" y="898068"/>
            <a:ext cx="2262235" cy="61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38200" y="1381760"/>
            <a:ext cx="19793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13563" y="1381760"/>
            <a:ext cx="572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00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òa Tấu – Shining The Morni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25887" y="1143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64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1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iley Face 2"/>
          <p:cNvSpPr/>
          <p:nvPr/>
        </p:nvSpPr>
        <p:spPr>
          <a:xfrm>
            <a:off x="533400" y="838200"/>
            <a:ext cx="838200" cy="838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9906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thức ăn trong làn của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8862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500g </a:t>
            </a:r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+ 300g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+ 100g </a:t>
            </a:r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900g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4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5140"/>
            <a:ext cx="92202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3716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smtClean="0">
                <a:ln w="0"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 algn="ctr"/>
            <a:r>
              <a:rPr lang="en-US" sz="3600" b="1" cap="all" dirty="0" smtClean="0">
                <a:ln w="0"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VÀ CÁC CON </a:t>
            </a:r>
            <a:r>
              <a:rPr lang="en-US" sz="3600" b="1" cap="all" smtClean="0">
                <a:ln w="0"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HỌC SINH</a:t>
            </a:r>
            <a:endParaRPr lang="en-US" sz="3600" b="1" cap="all" dirty="0" smtClean="0">
              <a:ln w="0"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387244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5295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204</Words>
  <Application>Microsoft Office PowerPoint</Application>
  <PresentationFormat>On-screen Show (4:3)</PresentationFormat>
  <Paragraphs>32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32</cp:revision>
  <dcterms:created xsi:type="dcterms:W3CDTF">2019-12-15T14:53:27Z</dcterms:created>
  <dcterms:modified xsi:type="dcterms:W3CDTF">2020-01-13T08:21:33Z</dcterms:modified>
</cp:coreProperties>
</file>